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7" r:id="rId37"/>
    <p:sldId id="298" r:id="rId38"/>
    <p:sldId id="299" r:id="rId39"/>
    <p:sldId id="300" r:id="rId40"/>
    <p:sldId id="301" r:id="rId41"/>
    <p:sldId id="302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291" y="333756"/>
            <a:ext cx="8281416" cy="6190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5" y="233172"/>
            <a:ext cx="8537448" cy="63916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" y="304800"/>
            <a:ext cx="8366759" cy="61608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227075"/>
            <a:ext cx="8574024" cy="64038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1" y="172212"/>
            <a:ext cx="8723376" cy="6458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281940"/>
            <a:ext cx="8421624" cy="6294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155447"/>
            <a:ext cx="8778240" cy="64644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36" y="219456"/>
            <a:ext cx="8567928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8" y="204215"/>
            <a:ext cx="8634984" cy="63592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275843"/>
            <a:ext cx="8400288" cy="63063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329184"/>
            <a:ext cx="8330183" cy="6121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38327"/>
            <a:ext cx="8311896" cy="61813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148" y="312420"/>
            <a:ext cx="8299704" cy="62331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155" y="498348"/>
            <a:ext cx="8171688" cy="60186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604" y="477012"/>
            <a:ext cx="7860792" cy="59039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55" y="451104"/>
            <a:ext cx="7943088" cy="59557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382524"/>
            <a:ext cx="8180832" cy="60929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59" y="298704"/>
            <a:ext cx="8336280" cy="62605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4" y="310895"/>
            <a:ext cx="8409432" cy="62362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309372"/>
            <a:ext cx="8324088" cy="62392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248" y="362711"/>
            <a:ext cx="8223504" cy="61325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51" y="443483"/>
            <a:ext cx="8007095" cy="5971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448055"/>
            <a:ext cx="7955280" cy="59618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" y="312420"/>
            <a:ext cx="8369808" cy="623315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56971"/>
            <a:ext cx="8238744" cy="61706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92608"/>
            <a:ext cx="8351520" cy="62727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281940"/>
            <a:ext cx="8430768" cy="62941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587" y="408431"/>
            <a:ext cx="8116823" cy="604113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8014716" cy="60502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31" y="379475"/>
            <a:ext cx="8179308" cy="60990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723" y="335279"/>
            <a:ext cx="8226552" cy="61874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502919"/>
            <a:ext cx="7833359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55" y="682751"/>
            <a:ext cx="7720583" cy="5797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486155"/>
            <a:ext cx="7854696" cy="588568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13943"/>
            <a:ext cx="8311896" cy="623011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59" y="329184"/>
            <a:ext cx="8336280" cy="6199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416051"/>
            <a:ext cx="7854696" cy="58658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36" y="301752"/>
            <a:ext cx="8339328" cy="6254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292608"/>
            <a:ext cx="8211311" cy="6126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300227"/>
            <a:ext cx="8375904" cy="6257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304800"/>
            <a:ext cx="8421624" cy="624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如螢幕大小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3" baseType="lpstr"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2023-08-21T17:21:29Z</dcterms:created>
  <dcterms:modified xsi:type="dcterms:W3CDTF">2023-08-22T03:55:07Z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2023-08-21T00:00:00Z</vt:filetime>
  </property>
  <property fmtid="{D5CDD505-2E9C-101B-9397-08002B2CF9AE}" pid="5" name="Producer">
    <vt:lpwstr>Microsoft® PowerPoint® 2019</vt:lpwstr>
  </property>
</Properties>
</file>